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sldIdLst>
    <p:sldId id="256" r:id="rId2"/>
    <p:sldId id="257" r:id="rId3"/>
    <p:sldId id="266" r:id="rId4"/>
    <p:sldId id="267" r:id="rId5"/>
    <p:sldId id="269" r:id="rId6"/>
    <p:sldId id="270" r:id="rId7"/>
    <p:sldId id="271" r:id="rId8"/>
    <p:sldId id="272" r:id="rId9"/>
    <p:sldId id="27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2.jpg>
</file>

<file path=ppt/media/image3.jpg>
</file>

<file path=ppt/media/image4.gif>
</file>

<file path=ppt/media/image5.jpg>
</file>

<file path=ppt/media/image6.jp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19446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24258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618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4378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90135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87261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65591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84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9207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44505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hu-H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28729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4391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9EA6DB4-5282-4E7D-8F89-BA7E006DA802}" type="datetimeFigureOut">
              <a:rPr lang="hu-HU" smtClean="0"/>
              <a:t>2022.09.13.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2506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hu.wikipedia.org/wiki/Richard_Feynman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rmed.hu/betegsegek/cancer/a-nanotechnologia-a-rakgyogyaszatban-is-a-jovot-jelenti-73271.html" TargetMode="External"/><Relationship Id="rId7" Type="http://schemas.openxmlformats.org/officeDocument/2006/relationships/image" Target="../media/image10.jpg"/><Relationship Id="rId2" Type="http://schemas.openxmlformats.org/officeDocument/2006/relationships/hyperlink" Target="https://www.ohsrep.org.au/nanotechnology_-_a_new_hazard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en.wikipedia.org/wiki/Nanorobotics" TargetMode="External"/><Relationship Id="rId5" Type="http://schemas.openxmlformats.org/officeDocument/2006/relationships/hyperlink" Target="https://nanografi.com/blog/military-applications-of-graphene/" TargetMode="External"/><Relationship Id="rId4" Type="http://schemas.openxmlformats.org/officeDocument/2006/relationships/hyperlink" Target="https://hu.greatplainsparanormal.com/6449743-nanotechnology-can-lead-us-to-a-brighter-future-how-alternative-view#menu-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97" y="-1"/>
            <a:ext cx="12194597" cy="6856541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303865" y="-1"/>
            <a:ext cx="9194801" cy="863601"/>
          </a:xfrm>
        </p:spPr>
        <p:txBody>
          <a:bodyPr>
            <a:normAutofit fontScale="90000"/>
          </a:bodyPr>
          <a:lstStyle/>
          <a:p>
            <a:r>
              <a:rPr lang="hu-HU" sz="4800" b="1" dirty="0" err="1" smtClean="0"/>
              <a:t>Nanotechnologia</a:t>
            </a:r>
            <a:endParaRPr lang="hu-HU" sz="4800" b="1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-1765300" y="6307138"/>
            <a:ext cx="9144000" cy="1655762"/>
          </a:xfrm>
        </p:spPr>
        <p:txBody>
          <a:bodyPr/>
          <a:lstStyle/>
          <a:p>
            <a:r>
              <a:rPr lang="hu-HU" dirty="0" smtClean="0"/>
              <a:t>Készítette: Korsós Ádám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8162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Mi az a nanotechnológia?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 </a:t>
            </a:r>
            <a:r>
              <a:rPr lang="hu-HU" b="1" dirty="0"/>
              <a:t>nanotechnológia</a:t>
            </a:r>
            <a:r>
              <a:rPr lang="hu-HU" dirty="0"/>
              <a:t> a </a:t>
            </a:r>
            <a:r>
              <a:rPr lang="hu-HU" dirty="0" err="1" smtClean="0"/>
              <a:t>nanoszerkezetek</a:t>
            </a:r>
            <a:r>
              <a:rPr lang="hu-HU" dirty="0"/>
              <a:t> jellemzőivel, előállításával és mérnöki alkalmazásaival foglalkozó </a:t>
            </a:r>
            <a:r>
              <a:rPr lang="hu-HU" dirty="0" smtClean="0"/>
              <a:t>fizikai</a:t>
            </a:r>
            <a:r>
              <a:rPr lang="hu-HU" dirty="0"/>
              <a:t> és </a:t>
            </a:r>
            <a:r>
              <a:rPr lang="hu-HU" dirty="0" smtClean="0"/>
              <a:t>kémiai</a:t>
            </a:r>
            <a:r>
              <a:rPr lang="hu-HU" dirty="0"/>
              <a:t> szakterület, mely tágabb értelmében az alkalmazott tudomány és technika széles területeit fedi le.</a:t>
            </a:r>
            <a:endParaRPr lang="hu-HU" dirty="0" smtClean="0"/>
          </a:p>
          <a:p>
            <a:r>
              <a:rPr lang="hu-HU" dirty="0" smtClean="0"/>
              <a:t>Bár a nanotechnológia nagyon futurisztikusnak hangzik valójában már 1980-ban elkezdődött a kutatása mikor feltalálták az STM-mikroszkópot.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5126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01555" y="0"/>
            <a:ext cx="5916612" cy="1600200"/>
          </a:xfrm>
        </p:spPr>
        <p:txBody>
          <a:bodyPr>
            <a:normAutofit fontScale="90000"/>
          </a:bodyPr>
          <a:lstStyle/>
          <a:p>
            <a:r>
              <a:rPr lang="hu-HU" sz="5400" i="1" dirty="0" smtClean="0"/>
              <a:t>Richard P. </a:t>
            </a:r>
            <a:r>
              <a:rPr lang="hu-HU" sz="5400" i="1" dirty="0" err="1" smtClean="0"/>
              <a:t>Feynmann</a:t>
            </a:r>
            <a:endParaRPr lang="hu-HU" sz="5400" i="1" dirty="0"/>
          </a:p>
        </p:txBody>
      </p:sp>
      <p:pic>
        <p:nvPicPr>
          <p:cNvPr id="5" name="Tartalom helye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250" y="1005839"/>
            <a:ext cx="4818611" cy="5380621"/>
          </a:xfrm>
        </p:spPr>
      </p:pic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319088" y="2690310"/>
            <a:ext cx="5799079" cy="2679700"/>
          </a:xfrm>
        </p:spPr>
        <p:txBody>
          <a:bodyPr>
            <a:noAutofit/>
          </a:bodyPr>
          <a:lstStyle/>
          <a:p>
            <a:r>
              <a:rPr lang="hu-HU" sz="2800" dirty="0"/>
              <a:t>1959. december 29-én </a:t>
            </a:r>
            <a:r>
              <a:rPr lang="hu-HU" sz="2800" dirty="0">
                <a:hlinkClick r:id="rId3" tooltip="Richard Feynman"/>
              </a:rPr>
              <a:t>Richard P. </a:t>
            </a:r>
            <a:r>
              <a:rPr lang="hu-HU" sz="2800" dirty="0" err="1">
                <a:hlinkClick r:id="rId3" tooltip="Richard Feynman"/>
              </a:rPr>
              <a:t>Feynmann</a:t>
            </a:r>
            <a:r>
              <a:rPr lang="hu-HU" sz="2800" dirty="0"/>
              <a:t> Nobel-díjas fizikus beszédet tartott az Amerikai Fizikai Társaság éves találkozóján „</a:t>
            </a:r>
            <a:r>
              <a:rPr lang="hu-HU" sz="2800" dirty="0" err="1"/>
              <a:t>There's</a:t>
            </a:r>
            <a:r>
              <a:rPr lang="hu-HU" sz="2800" dirty="0"/>
              <a:t> </a:t>
            </a:r>
            <a:r>
              <a:rPr lang="hu-HU" sz="2800" dirty="0" err="1"/>
              <a:t>Plenty</a:t>
            </a:r>
            <a:r>
              <a:rPr lang="hu-HU" sz="2800" dirty="0"/>
              <a:t> of </a:t>
            </a:r>
            <a:r>
              <a:rPr lang="hu-HU" sz="2800" dirty="0" err="1"/>
              <a:t>Room</a:t>
            </a:r>
            <a:r>
              <a:rPr lang="hu-HU" sz="2800" dirty="0"/>
              <a:t> </a:t>
            </a:r>
            <a:r>
              <a:rPr lang="hu-HU" sz="2800" dirty="0" err="1"/>
              <a:t>at</a:t>
            </a:r>
            <a:r>
              <a:rPr lang="hu-HU" sz="2800" dirty="0"/>
              <a:t> </a:t>
            </a:r>
            <a:r>
              <a:rPr lang="hu-HU" sz="2800" dirty="0" err="1"/>
              <a:t>the</a:t>
            </a:r>
            <a:r>
              <a:rPr lang="hu-HU" sz="2800" dirty="0"/>
              <a:t> </a:t>
            </a:r>
            <a:r>
              <a:rPr lang="hu-HU" sz="2800" dirty="0" err="1"/>
              <a:t>Bottom</a:t>
            </a:r>
            <a:r>
              <a:rPr lang="hu-HU" sz="2800" dirty="0" smtClean="0"/>
              <a:t>” melyben már elméleti síkon beszélt olyan </a:t>
            </a:r>
            <a:r>
              <a:rPr lang="hu-HU" sz="2800" dirty="0" err="1" smtClean="0"/>
              <a:t>nano</a:t>
            </a:r>
            <a:r>
              <a:rPr lang="hu-HU" sz="2800" dirty="0" smtClean="0"/>
              <a:t> objektumokról amik atomokat tudnak manipulálni.</a:t>
            </a:r>
            <a:endParaRPr lang="hu-HU" sz="2800" dirty="0"/>
          </a:p>
        </p:txBody>
      </p:sp>
    </p:spTree>
    <p:extLst>
      <p:ext uri="{BB962C8B-B14F-4D97-AF65-F5344CB8AC3E}">
        <p14:creationId xmlns:p14="http://schemas.microsoft.com/office/powerpoint/2010/main" val="559635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5500"/>
            <a:ext cx="3152775" cy="47625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73088" y="-141286"/>
            <a:ext cx="10515600" cy="1325563"/>
          </a:xfrm>
        </p:spPr>
        <p:txBody>
          <a:bodyPr/>
          <a:lstStyle/>
          <a:p>
            <a:r>
              <a:rPr lang="hu-HU" dirty="0" smtClean="0"/>
              <a:t>Növekvő hírnév és problémái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2122488" y="1020763"/>
            <a:ext cx="5157787" cy="823912"/>
          </a:xfrm>
        </p:spPr>
        <p:txBody>
          <a:bodyPr/>
          <a:lstStyle/>
          <a:p>
            <a:r>
              <a:rPr lang="hu-HU" dirty="0" err="1" smtClean="0"/>
              <a:t>Prey</a:t>
            </a:r>
            <a:r>
              <a:rPr lang="hu-HU" dirty="0" smtClean="0"/>
              <a:t>(2002)</a:t>
            </a: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3152775" y="2093119"/>
            <a:ext cx="2844800" cy="3684588"/>
          </a:xfrm>
        </p:spPr>
        <p:txBody>
          <a:bodyPr>
            <a:normAutofit/>
          </a:bodyPr>
          <a:lstStyle/>
          <a:p>
            <a:r>
              <a:rPr lang="hu-HU" dirty="0" smtClean="0"/>
              <a:t>Michael </a:t>
            </a:r>
            <a:r>
              <a:rPr lang="hu-HU" dirty="0" err="1" smtClean="0"/>
              <a:t>Crichton</a:t>
            </a:r>
            <a:r>
              <a:rPr lang="hu-HU" dirty="0" smtClean="0"/>
              <a:t> novellája</a:t>
            </a:r>
          </a:p>
          <a:p>
            <a:r>
              <a:rPr lang="hu-HU" dirty="0" smtClean="0"/>
              <a:t>Egy elszabadult </a:t>
            </a:r>
            <a:r>
              <a:rPr lang="hu-HU" dirty="0" err="1" smtClean="0"/>
              <a:t>nanógépről</a:t>
            </a:r>
            <a:r>
              <a:rPr lang="hu-HU" dirty="0" smtClean="0"/>
              <a:t> szól ami átveszi az irányítást.</a:t>
            </a:r>
          </a:p>
          <a:p>
            <a:r>
              <a:rPr lang="hu-HU" dirty="0" smtClean="0"/>
              <a:t>Kritizálták hogy félelmet akar kelteni egy így is alig ismert tudományi ág ellen.</a:t>
            </a:r>
            <a:endParaRPr lang="hu-HU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7099300" y="939007"/>
            <a:ext cx="5183188" cy="823912"/>
          </a:xfrm>
        </p:spPr>
        <p:txBody>
          <a:bodyPr/>
          <a:lstStyle/>
          <a:p>
            <a:r>
              <a:rPr lang="hu-HU" dirty="0"/>
              <a:t>Drexler–</a:t>
            </a:r>
            <a:r>
              <a:rPr lang="hu-HU" dirty="0" err="1"/>
              <a:t>Smalley</a:t>
            </a:r>
            <a:r>
              <a:rPr lang="hu-HU" dirty="0"/>
              <a:t> </a:t>
            </a:r>
            <a:r>
              <a:rPr lang="hu-HU" dirty="0" err="1" smtClean="0"/>
              <a:t>debate</a:t>
            </a:r>
            <a:endParaRPr lang="hu-HU" dirty="0"/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9493250" y="1844675"/>
            <a:ext cx="2698750" cy="3684588"/>
          </a:xfrm>
        </p:spPr>
        <p:txBody>
          <a:bodyPr>
            <a:normAutofit/>
          </a:bodyPr>
          <a:lstStyle/>
          <a:p>
            <a:r>
              <a:rPr lang="hu-HU" dirty="0"/>
              <a:t>Richard </a:t>
            </a:r>
            <a:r>
              <a:rPr lang="hu-HU" dirty="0" err="1" smtClean="0"/>
              <a:t>Smalley</a:t>
            </a:r>
            <a:r>
              <a:rPr lang="hu-HU" dirty="0" smtClean="0"/>
              <a:t> </a:t>
            </a:r>
            <a:r>
              <a:rPr lang="hu-HU" dirty="0" err="1" smtClean="0"/>
              <a:t>nano</a:t>
            </a:r>
            <a:r>
              <a:rPr lang="hu-HU" dirty="0" smtClean="0"/>
              <a:t> technológia ellen volt</a:t>
            </a:r>
          </a:p>
          <a:p>
            <a:r>
              <a:rPr lang="hu-HU" dirty="0"/>
              <a:t>Eric </a:t>
            </a:r>
            <a:r>
              <a:rPr lang="hu-HU" dirty="0" smtClean="0"/>
              <a:t>Drexler a </a:t>
            </a:r>
            <a:r>
              <a:rPr lang="hu-HU" dirty="0" err="1" smtClean="0"/>
              <a:t>moleculáris</a:t>
            </a:r>
            <a:r>
              <a:rPr lang="hu-HU" dirty="0" smtClean="0"/>
              <a:t> összeszerelők kutatója volt</a:t>
            </a:r>
          </a:p>
          <a:p>
            <a:r>
              <a:rPr lang="hu-HU" dirty="0" smtClean="0"/>
              <a:t>Nyílt vitájuk 2001-2003-ig tartott</a:t>
            </a: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069" y="1762919"/>
            <a:ext cx="3044825" cy="304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48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0" y="0"/>
            <a:ext cx="8024812" cy="1600200"/>
          </a:xfrm>
        </p:spPr>
        <p:txBody>
          <a:bodyPr/>
          <a:lstStyle/>
          <a:p>
            <a:r>
              <a:rPr lang="hu-HU" b="1" dirty="0" smtClean="0"/>
              <a:t>Nanotechnológia használata napjainkban.</a:t>
            </a:r>
            <a:endParaRPr lang="hu-HU" b="1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47903" y="1934633"/>
            <a:ext cx="3932237" cy="3811588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 smtClean="0"/>
              <a:t>Már napjainkban is használunk nanotechnológiát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 smtClean="0"/>
              <a:t>Vízálló ruhákban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 smtClean="0"/>
              <a:t>Naptejben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 smtClean="0"/>
              <a:t>Elektronikai készülékekben</a:t>
            </a:r>
            <a:endParaRPr lang="hu-HU" sz="2800" dirty="0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150" y="1600201"/>
            <a:ext cx="729085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94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897716" y="0"/>
            <a:ext cx="6396567" cy="1325563"/>
          </a:xfrm>
        </p:spPr>
        <p:txBody>
          <a:bodyPr>
            <a:normAutofit/>
          </a:bodyPr>
          <a:lstStyle/>
          <a:p>
            <a:r>
              <a:rPr lang="hu-HU" dirty="0" smtClean="0"/>
              <a:t>Nanotechnológia a jövőben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0" y="1249892"/>
            <a:ext cx="10515600" cy="4351338"/>
          </a:xfrm>
        </p:spPr>
        <p:txBody>
          <a:bodyPr/>
          <a:lstStyle/>
          <a:p>
            <a:r>
              <a:rPr lang="hu-HU" dirty="0" smtClean="0"/>
              <a:t>Főként az orvostudományban lehet nagy része</a:t>
            </a:r>
          </a:p>
          <a:p>
            <a:r>
              <a:rPr lang="hu-HU" dirty="0" smtClean="0"/>
              <a:t>Katonai célokra is lehetséges lehet a használatuk.</a:t>
            </a:r>
          </a:p>
          <a:p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408" y="2410292"/>
            <a:ext cx="4863858" cy="4114800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60" y="2410292"/>
            <a:ext cx="7045948" cy="394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64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029393" y="0"/>
            <a:ext cx="9860280" cy="1325563"/>
          </a:xfrm>
        </p:spPr>
        <p:txBody>
          <a:bodyPr/>
          <a:lstStyle/>
          <a:p>
            <a:r>
              <a:rPr lang="hu-HU" dirty="0" smtClean="0"/>
              <a:t>A Nanotechnológia veszélyei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216132" y="2042228"/>
            <a:ext cx="5230246" cy="4293611"/>
          </a:xfrm>
        </p:spPr>
        <p:txBody>
          <a:bodyPr>
            <a:normAutofit/>
          </a:bodyPr>
          <a:lstStyle/>
          <a:p>
            <a:r>
              <a:rPr lang="hu-HU" sz="2400" dirty="0" smtClean="0"/>
              <a:t>Szén </a:t>
            </a:r>
            <a:r>
              <a:rPr lang="hu-HU" sz="2400" dirty="0" err="1" smtClean="0"/>
              <a:t>nanocsövek</a:t>
            </a:r>
            <a:r>
              <a:rPr lang="hu-HU" sz="2400" dirty="0"/>
              <a:t> </a:t>
            </a:r>
            <a:r>
              <a:rPr lang="hu-HU" sz="2400" dirty="0" smtClean="0"/>
              <a:t>károsítják az </a:t>
            </a:r>
            <a:r>
              <a:rPr lang="hu-HU" sz="2400" dirty="0" err="1" smtClean="0"/>
              <a:t>immunerendszerünket</a:t>
            </a:r>
            <a:endParaRPr lang="hu-HU" sz="2400" dirty="0" smtClean="0"/>
          </a:p>
          <a:p>
            <a:r>
              <a:rPr lang="hu-HU" sz="2400" dirty="0" smtClean="0"/>
              <a:t>Vannak </a:t>
            </a:r>
            <a:r>
              <a:rPr lang="hu-HU" sz="2400" dirty="0" err="1" smtClean="0"/>
              <a:t>nanorészecskék</a:t>
            </a:r>
            <a:r>
              <a:rPr lang="hu-HU" sz="2400" dirty="0" smtClean="0"/>
              <a:t> amik képesek áthatolni az Agy-vér határt.</a:t>
            </a:r>
          </a:p>
          <a:p>
            <a:r>
              <a:rPr lang="hu-HU" sz="2400" dirty="0" smtClean="0"/>
              <a:t>Károsíthatják a tüdőt.</a:t>
            </a:r>
            <a:endParaRPr lang="hu-HU" sz="2400" dirty="0"/>
          </a:p>
        </p:txBody>
      </p:sp>
      <p:pic>
        <p:nvPicPr>
          <p:cNvPr id="5" name="Tartalom helye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378" y="2291829"/>
            <a:ext cx="6745622" cy="3794411"/>
          </a:xfrm>
        </p:spPr>
      </p:pic>
    </p:spTree>
    <p:extLst>
      <p:ext uri="{BB962C8B-B14F-4D97-AF65-F5344CB8AC3E}">
        <p14:creationId xmlns:p14="http://schemas.microsoft.com/office/powerpoint/2010/main" val="254039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hu-HU" dirty="0" smtClean="0"/>
              <a:t>Végső vélemény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06433" y="1468178"/>
            <a:ext cx="10515600" cy="4351338"/>
          </a:xfrm>
        </p:spPr>
        <p:txBody>
          <a:bodyPr>
            <a:normAutofit/>
          </a:bodyPr>
          <a:lstStyle/>
          <a:p>
            <a:r>
              <a:rPr lang="hu-HU" sz="2400" dirty="0" smtClean="0"/>
              <a:t>Jelenleg nehéz egy végső véleményt mondani</a:t>
            </a:r>
          </a:p>
          <a:p>
            <a:r>
              <a:rPr lang="hu-HU" sz="2400" dirty="0" smtClean="0"/>
              <a:t>Minden a felhasználásán múlik</a:t>
            </a:r>
          </a:p>
          <a:p>
            <a:r>
              <a:rPr lang="hu-HU" sz="2400" dirty="0" smtClean="0"/>
              <a:t>Nem valószínű hogy mi látni fogjuk használatban</a:t>
            </a:r>
            <a:endParaRPr lang="hu-HU" sz="2400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047" y="3125586"/>
            <a:ext cx="7620000" cy="358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59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24647" y="116377"/>
            <a:ext cx="4621673" cy="831273"/>
          </a:xfrm>
        </p:spPr>
        <p:txBody>
          <a:bodyPr>
            <a:normAutofit/>
          </a:bodyPr>
          <a:lstStyle/>
          <a:p>
            <a:r>
              <a:rPr lang="hu-HU" dirty="0" smtClean="0"/>
              <a:t>Források:</a:t>
            </a:r>
            <a:endParaRPr lang="hu-HU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224646" y="1367442"/>
            <a:ext cx="4222663" cy="4160521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  <a:hlinkClick r:id="rId2"/>
              </a:rPr>
              <a:t>https://www.ohsrep.org.au/nanotechnology_-_</a:t>
            </a:r>
            <a:r>
              <a:rPr lang="hu-HU" dirty="0" smtClean="0">
                <a:solidFill>
                  <a:schemeClr val="tx1"/>
                </a:solidFill>
                <a:hlinkClick r:id="rId2"/>
              </a:rPr>
              <a:t>a_new_hazard</a:t>
            </a:r>
            <a:endParaRPr lang="hu-HU" dirty="0" smtClean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  <a:hlinkClick r:id="rId3"/>
              </a:rPr>
              <a:t>https://</a:t>
            </a:r>
            <a:r>
              <a:rPr lang="hu-HU" dirty="0" smtClean="0">
                <a:solidFill>
                  <a:schemeClr val="tx1"/>
                </a:solidFill>
                <a:hlinkClick r:id="rId3"/>
              </a:rPr>
              <a:t>www.informed.hu/betegsegek/cancer/a-nanotechnologia-a-rakgyogyaszatban-is-a-jovot-jelenti-73271.html</a:t>
            </a:r>
            <a:endParaRPr lang="hu-HU" dirty="0" smtClean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  <a:hlinkClick r:id="rId4"/>
              </a:rPr>
              <a:t>https://</a:t>
            </a:r>
            <a:r>
              <a:rPr lang="hu-HU" dirty="0" smtClean="0">
                <a:solidFill>
                  <a:schemeClr val="tx1"/>
                </a:solidFill>
                <a:hlinkClick r:id="rId4"/>
              </a:rPr>
              <a:t>hu.greatplainsparanormal.com/6449743-nanotechnology-can-lead-us-to-a-brighter-future-how-alternative-view#menu-3</a:t>
            </a:r>
            <a:endParaRPr lang="hu-HU" dirty="0" smtClean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  <a:hlinkClick r:id="rId5"/>
              </a:rPr>
              <a:t>https://nanografi.com/blog/military-applications-of-graphene</a:t>
            </a:r>
            <a:r>
              <a:rPr lang="hu-HU" dirty="0" smtClean="0">
                <a:solidFill>
                  <a:schemeClr val="tx1"/>
                </a:solidFill>
                <a:hlinkClick r:id="rId5"/>
              </a:rPr>
              <a:t>/</a:t>
            </a:r>
            <a:endParaRPr lang="hu-HU" dirty="0" smtClean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  <a:hlinkClick r:id="rId6"/>
              </a:rPr>
              <a:t>https://</a:t>
            </a:r>
            <a:r>
              <a:rPr lang="hu-HU" dirty="0" smtClean="0">
                <a:solidFill>
                  <a:schemeClr val="tx1"/>
                </a:solidFill>
                <a:hlinkClick r:id="rId6"/>
              </a:rPr>
              <a:t>en.wikipedia.org/wiki/Nanorobotics</a:t>
            </a:r>
            <a:endParaRPr lang="hu-HU" dirty="0" smtClean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</a:rPr>
              <a:t>https://en.wikipedia.org/wiki/Nanotechnology</a:t>
            </a:r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228" y="1"/>
            <a:ext cx="60987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31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TM10001115[[fn=Csomag]]</Template>
  <TotalTime>160</TotalTime>
  <Words>255</Words>
  <Application>Microsoft Office PowerPoint</Application>
  <PresentationFormat>Szélesvásznú</PresentationFormat>
  <Paragraphs>40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Nanotechnologia</vt:lpstr>
      <vt:lpstr>Mi az a nanotechnológia?</vt:lpstr>
      <vt:lpstr>Richard P. Feynmann</vt:lpstr>
      <vt:lpstr>Növekvő hírnév és problémái</vt:lpstr>
      <vt:lpstr>Nanotechnológia használata napjainkban.</vt:lpstr>
      <vt:lpstr>Nanotechnológia a jövőben</vt:lpstr>
      <vt:lpstr>A Nanotechnológia veszélyei</vt:lpstr>
      <vt:lpstr>Végső vélemény</vt:lpstr>
      <vt:lpstr>Források: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Korsós Ádám</dc:creator>
  <cp:lastModifiedBy>Korsós Ádám</cp:lastModifiedBy>
  <cp:revision>15</cp:revision>
  <dcterms:created xsi:type="dcterms:W3CDTF">2022-09-09T09:03:32Z</dcterms:created>
  <dcterms:modified xsi:type="dcterms:W3CDTF">2022-09-13T07:23:24Z</dcterms:modified>
</cp:coreProperties>
</file>

<file path=docProps/thumbnail.jpeg>
</file>